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notesMasterIdLst>
    <p:notesMasterId r:id="rId7"/>
  </p:notesMasterIdLst>
  <p:handoutMasterIdLst>
    <p:handoutMasterId r:id="rId8"/>
  </p:handoutMasterIdLst>
  <p:sldIdLst>
    <p:sldId id="256" r:id="rId2"/>
    <p:sldId id="257" r:id="rId3"/>
    <p:sldId id="258" r:id="rId4"/>
    <p:sldId id="259" r:id="rId5"/>
    <p:sldId id="260" r:id="rId6"/>
  </p:sldIdLst>
  <p:sldSz cx="12192000" cy="6858000"/>
  <p:notesSz cx="7053263" cy="9309100"/>
  <p:embeddedFontLst>
    <p:embeddedFont>
      <p:font typeface="Calibri" panose="020F0502020204030204" pitchFamily="34" charset="0"/>
      <p:regular r:id="rId9"/>
      <p:bold r:id="rId10"/>
      <p:italic r:id="rId11"/>
      <p:boldItalic r:id="rId12"/>
    </p:embeddedFont>
    <p:embeddedFont>
      <p:font typeface="Calibri Light" panose="020F0302020204030204" pitchFamily="34" charset="0"/>
      <p:regular r:id="rId13"/>
      <p:italic r:id="rId14"/>
    </p:embeddedFont>
    <p:embeddedFont>
      <p:font typeface="Milwich" panose="04000500000000000000" pitchFamily="82" charset="0"/>
      <p:regular r:id="rId1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63" autoAdjust="0"/>
    <p:restoredTop sz="48005" autoAdjust="0"/>
  </p:normalViewPr>
  <p:slideViewPr>
    <p:cSldViewPr snapToGrid="0">
      <p:cViewPr varScale="1">
        <p:scale>
          <a:sx n="38" d="100"/>
          <a:sy n="38" d="100"/>
        </p:scale>
        <p:origin x="2021" y="43"/>
      </p:cViewPr>
      <p:guideLst/>
    </p:cSldViewPr>
  </p:slideViewPr>
  <p:notesTextViewPr>
    <p:cViewPr>
      <p:scale>
        <a:sx n="1" d="1"/>
        <a:sy n="1" d="1"/>
      </p:scale>
      <p:origin x="0" y="0"/>
    </p:cViewPr>
  </p:notesTextViewPr>
  <p:notesViewPr>
    <p:cSldViewPr snapToGrid="0">
      <p:cViewPr varScale="1">
        <p:scale>
          <a:sx n="63" d="100"/>
          <a:sy n="63" d="100"/>
        </p:scale>
        <p:origin x="1354" y="67"/>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font" Target="fonts/font5.fntdata"/><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font" Target="fonts/font4.fntdata"/><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font" Target="fonts/font7.fntdata"/><Relationship Id="rId10" Type="http://schemas.openxmlformats.org/officeDocument/2006/relationships/font" Target="fonts/font2.fntdata"/><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font" Target="fonts/font6.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929756D6-6DEB-48EF-AEE7-3BABD19E3AC7}"/>
              </a:ext>
            </a:extLst>
          </p:cNvPr>
          <p:cNvSpPr>
            <a:spLocks noGrp="1"/>
          </p:cNvSpPr>
          <p:nvPr>
            <p:ph type="hdr" sz="quarter"/>
          </p:nvPr>
        </p:nvSpPr>
        <p:spPr>
          <a:xfrm>
            <a:off x="0" y="0"/>
            <a:ext cx="3636349" cy="868849"/>
          </a:xfrm>
          <a:prstGeom prst="rect">
            <a:avLst/>
          </a:prstGeom>
        </p:spPr>
        <p:txBody>
          <a:bodyPr vert="horz" lIns="93497" tIns="46749" rIns="93497" bIns="46749" rtlCol="0"/>
          <a:lstStyle>
            <a:lvl1pPr algn="l">
              <a:defRPr sz="1200"/>
            </a:lvl1pPr>
          </a:lstStyle>
          <a:p>
            <a:r>
              <a:rPr lang="en-US" sz="2500" dirty="0">
                <a:latin typeface="Milwich" panose="04000500000000000000" pitchFamily="82" charset="0"/>
              </a:rPr>
              <a:t>We give thanks to  You, O God!</a:t>
            </a:r>
          </a:p>
          <a:p>
            <a:r>
              <a:rPr lang="en-US" dirty="0"/>
              <a:t>(Psalm 75)</a:t>
            </a:r>
          </a:p>
        </p:txBody>
      </p:sp>
      <p:sp>
        <p:nvSpPr>
          <p:cNvPr id="3" name="Date Placeholder 2">
            <a:extLst>
              <a:ext uri="{FF2B5EF4-FFF2-40B4-BE49-F238E27FC236}">
                <a16:creationId xmlns:a16="http://schemas.microsoft.com/office/drawing/2014/main" id="{A2E6B94A-925B-42F6-BF80-B5855087EE7F}"/>
              </a:ext>
            </a:extLst>
          </p:cNvPr>
          <p:cNvSpPr>
            <a:spLocks noGrp="1"/>
          </p:cNvSpPr>
          <p:nvPr>
            <p:ph type="dt" sz="quarter" idx="1"/>
          </p:nvPr>
        </p:nvSpPr>
        <p:spPr>
          <a:xfrm>
            <a:off x="3995217" y="0"/>
            <a:ext cx="3056414" cy="467072"/>
          </a:xfrm>
          <a:prstGeom prst="rect">
            <a:avLst/>
          </a:prstGeom>
        </p:spPr>
        <p:txBody>
          <a:bodyPr vert="horz" lIns="93497" tIns="46749" rIns="93497" bIns="46749" rtlCol="0"/>
          <a:lstStyle>
            <a:lvl1pPr algn="r">
              <a:defRPr sz="1200"/>
            </a:lvl1pPr>
          </a:lstStyle>
          <a:p>
            <a:r>
              <a:rPr lang="en-US" dirty="0"/>
              <a:t>June 17, 2018 pm</a:t>
            </a:r>
          </a:p>
        </p:txBody>
      </p:sp>
      <p:sp>
        <p:nvSpPr>
          <p:cNvPr id="4" name="Footer Placeholder 3">
            <a:extLst>
              <a:ext uri="{FF2B5EF4-FFF2-40B4-BE49-F238E27FC236}">
                <a16:creationId xmlns:a16="http://schemas.microsoft.com/office/drawing/2014/main" id="{0778CE74-6347-4AD8-BAE9-653873334586}"/>
              </a:ext>
            </a:extLst>
          </p:cNvPr>
          <p:cNvSpPr>
            <a:spLocks noGrp="1"/>
          </p:cNvSpPr>
          <p:nvPr>
            <p:ph type="ftr" sz="quarter" idx="2"/>
          </p:nvPr>
        </p:nvSpPr>
        <p:spPr>
          <a:xfrm>
            <a:off x="0" y="8842030"/>
            <a:ext cx="3056414" cy="467071"/>
          </a:xfrm>
          <a:prstGeom prst="rect">
            <a:avLst/>
          </a:prstGeom>
        </p:spPr>
        <p:txBody>
          <a:bodyPr vert="horz" lIns="93497" tIns="46749" rIns="93497" bIns="46749" rtlCol="0" anchor="b"/>
          <a:lstStyle>
            <a:lvl1pPr algn="l">
              <a:defRPr sz="1200"/>
            </a:lvl1pPr>
          </a:lstStyle>
          <a:p>
            <a:r>
              <a:rPr lang="en-US" dirty="0"/>
              <a:t>West Side church of Christ, Stan Cox</a:t>
            </a:r>
          </a:p>
        </p:txBody>
      </p:sp>
      <p:sp>
        <p:nvSpPr>
          <p:cNvPr id="5" name="Slide Number Placeholder 4">
            <a:extLst>
              <a:ext uri="{FF2B5EF4-FFF2-40B4-BE49-F238E27FC236}">
                <a16:creationId xmlns:a16="http://schemas.microsoft.com/office/drawing/2014/main" id="{3E7D275F-5D07-4D9F-B473-45CA4CA708BB}"/>
              </a:ext>
            </a:extLst>
          </p:cNvPr>
          <p:cNvSpPr>
            <a:spLocks noGrp="1"/>
          </p:cNvSpPr>
          <p:nvPr>
            <p:ph type="sldNum" sz="quarter" idx="3"/>
          </p:nvPr>
        </p:nvSpPr>
        <p:spPr>
          <a:xfrm>
            <a:off x="3995217" y="8842030"/>
            <a:ext cx="3056414" cy="467071"/>
          </a:xfrm>
          <a:prstGeom prst="rect">
            <a:avLst/>
          </a:prstGeom>
        </p:spPr>
        <p:txBody>
          <a:bodyPr vert="horz" lIns="93497" tIns="46749" rIns="93497" bIns="46749" rtlCol="0" anchor="b"/>
          <a:lstStyle>
            <a:lvl1pPr algn="r">
              <a:defRPr sz="1200"/>
            </a:lvl1pPr>
          </a:lstStyle>
          <a:p>
            <a:r>
              <a:rPr lang="en-US" dirty="0"/>
              <a:t>    soundteaching.org      </a:t>
            </a:r>
            <a:fld id="{F9C6C1FA-FC3A-4737-89CA-E9A927C0C20A}" type="slidenum">
              <a:rPr lang="en-US" smtClean="0"/>
              <a:t>‹#›</a:t>
            </a:fld>
            <a:endParaRPr lang="en-US" dirty="0"/>
          </a:p>
        </p:txBody>
      </p:sp>
    </p:spTree>
    <p:extLst>
      <p:ext uri="{BB962C8B-B14F-4D97-AF65-F5344CB8AC3E}">
        <p14:creationId xmlns:p14="http://schemas.microsoft.com/office/powerpoint/2010/main" val="106096795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56414" cy="467072"/>
          </a:xfrm>
          <a:prstGeom prst="rect">
            <a:avLst/>
          </a:prstGeom>
        </p:spPr>
        <p:txBody>
          <a:bodyPr vert="horz" lIns="93497" tIns="46749" rIns="93497" bIns="46749" rtlCol="0"/>
          <a:lstStyle>
            <a:lvl1pPr algn="l">
              <a:defRPr sz="1200"/>
            </a:lvl1pPr>
          </a:lstStyle>
          <a:p>
            <a:endParaRPr lang="en-US"/>
          </a:p>
        </p:txBody>
      </p:sp>
      <p:sp>
        <p:nvSpPr>
          <p:cNvPr id="3" name="Date Placeholder 2"/>
          <p:cNvSpPr>
            <a:spLocks noGrp="1"/>
          </p:cNvSpPr>
          <p:nvPr>
            <p:ph type="dt" idx="1"/>
          </p:nvPr>
        </p:nvSpPr>
        <p:spPr>
          <a:xfrm>
            <a:off x="3995217" y="0"/>
            <a:ext cx="3056414" cy="467072"/>
          </a:xfrm>
          <a:prstGeom prst="rect">
            <a:avLst/>
          </a:prstGeom>
        </p:spPr>
        <p:txBody>
          <a:bodyPr vert="horz" lIns="93497" tIns="46749" rIns="93497" bIns="46749" rtlCol="0"/>
          <a:lstStyle>
            <a:lvl1pPr algn="r">
              <a:defRPr sz="1200"/>
            </a:lvl1pPr>
          </a:lstStyle>
          <a:p>
            <a:fld id="{13A97BA4-BB58-45D0-8BAF-2A1FF69F8B29}" type="datetimeFigureOut">
              <a:rPr lang="en-US" smtClean="0"/>
              <a:t>6/17/2018</a:t>
            </a:fld>
            <a:endParaRPr lang="en-US"/>
          </a:p>
        </p:txBody>
      </p:sp>
      <p:sp>
        <p:nvSpPr>
          <p:cNvPr id="4" name="Slide Image Placeholder 3"/>
          <p:cNvSpPr>
            <a:spLocks noGrp="1" noRot="1" noChangeAspect="1"/>
          </p:cNvSpPr>
          <p:nvPr>
            <p:ph type="sldImg" idx="2"/>
          </p:nvPr>
        </p:nvSpPr>
        <p:spPr>
          <a:xfrm>
            <a:off x="733425" y="1163638"/>
            <a:ext cx="5586413" cy="3141662"/>
          </a:xfrm>
          <a:prstGeom prst="rect">
            <a:avLst/>
          </a:prstGeom>
          <a:noFill/>
          <a:ln w="12700">
            <a:solidFill>
              <a:prstClr val="black"/>
            </a:solidFill>
          </a:ln>
        </p:spPr>
        <p:txBody>
          <a:bodyPr vert="horz" lIns="93497" tIns="46749" rIns="93497" bIns="46749" rtlCol="0" anchor="ctr"/>
          <a:lstStyle/>
          <a:p>
            <a:endParaRPr lang="en-US"/>
          </a:p>
        </p:txBody>
      </p:sp>
      <p:sp>
        <p:nvSpPr>
          <p:cNvPr id="5" name="Notes Placeholder 4"/>
          <p:cNvSpPr>
            <a:spLocks noGrp="1"/>
          </p:cNvSpPr>
          <p:nvPr>
            <p:ph type="body" sz="quarter" idx="3"/>
          </p:nvPr>
        </p:nvSpPr>
        <p:spPr>
          <a:xfrm>
            <a:off x="705327" y="4480004"/>
            <a:ext cx="5642610" cy="3665458"/>
          </a:xfrm>
          <a:prstGeom prst="rect">
            <a:avLst/>
          </a:prstGeom>
        </p:spPr>
        <p:txBody>
          <a:bodyPr vert="horz" lIns="93497" tIns="46749" rIns="93497" bIns="4674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42030"/>
            <a:ext cx="3056414" cy="467071"/>
          </a:xfrm>
          <a:prstGeom prst="rect">
            <a:avLst/>
          </a:prstGeom>
        </p:spPr>
        <p:txBody>
          <a:bodyPr vert="horz" lIns="93497" tIns="46749" rIns="93497" bIns="46749" rtlCol="0" anchor="b"/>
          <a:lstStyle>
            <a:lvl1pPr algn="l">
              <a:defRPr sz="1200"/>
            </a:lvl1pPr>
          </a:lstStyle>
          <a:p>
            <a:endParaRPr lang="en-US"/>
          </a:p>
        </p:txBody>
      </p:sp>
      <p:sp>
        <p:nvSpPr>
          <p:cNvPr id="7" name="Slide Number Placeholder 6"/>
          <p:cNvSpPr>
            <a:spLocks noGrp="1"/>
          </p:cNvSpPr>
          <p:nvPr>
            <p:ph type="sldNum" sz="quarter" idx="5"/>
          </p:nvPr>
        </p:nvSpPr>
        <p:spPr>
          <a:xfrm>
            <a:off x="3995217" y="8842030"/>
            <a:ext cx="3056414" cy="467071"/>
          </a:xfrm>
          <a:prstGeom prst="rect">
            <a:avLst/>
          </a:prstGeom>
        </p:spPr>
        <p:txBody>
          <a:bodyPr vert="horz" lIns="93497" tIns="46749" rIns="93497" bIns="46749" rtlCol="0" anchor="b"/>
          <a:lstStyle>
            <a:lvl1pPr algn="r">
              <a:defRPr sz="1200"/>
            </a:lvl1pPr>
          </a:lstStyle>
          <a:p>
            <a:fld id="{8E62D280-110C-4973-8DEA-B2F15CC286F4}" type="slidenum">
              <a:rPr lang="en-US" smtClean="0"/>
              <a:t>‹#›</a:t>
            </a:fld>
            <a:endParaRPr lang="en-US"/>
          </a:p>
        </p:txBody>
      </p:sp>
    </p:spTree>
    <p:extLst>
      <p:ext uri="{BB962C8B-B14F-4D97-AF65-F5344CB8AC3E}">
        <p14:creationId xmlns:p14="http://schemas.microsoft.com/office/powerpoint/2010/main" val="8553343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I want to share with you this evening a wonderful Psalm of praise to God, Psalm 75</a:t>
            </a:r>
          </a:p>
          <a:p>
            <a:pPr marL="175308" indent="-175308">
              <a:buFont typeface="Arial" panose="020B0604020202020204" pitchFamily="34" charset="0"/>
              <a:buChar char="•"/>
            </a:pPr>
            <a:r>
              <a:rPr lang="en-US" dirty="0"/>
              <a:t>It is interesting that the language, “We give thanks to You” indicates that the Psalm was intended for public use.</a:t>
            </a:r>
          </a:p>
          <a:p>
            <a:pPr marL="175308" indent="-175308">
              <a:buFont typeface="Arial" panose="020B0604020202020204" pitchFamily="34" charset="0"/>
              <a:buChar char="•"/>
            </a:pPr>
            <a:r>
              <a:rPr lang="en-US" dirty="0"/>
              <a:t>Not just an individual, as many of David’s psalms are, but, we as God’s people, give thanks to God!</a:t>
            </a:r>
          </a:p>
          <a:p>
            <a:pPr marL="175308" indent="-175308">
              <a:buFont typeface="Arial" panose="020B0604020202020204" pitchFamily="34" charset="0"/>
              <a:buChar char="•"/>
            </a:pPr>
            <a:endParaRPr lang="en-US" dirty="0"/>
          </a:p>
          <a:p>
            <a:r>
              <a:rPr lang="en-US" b="1" dirty="0"/>
              <a:t>Psalm 75 (READ)</a:t>
            </a:r>
          </a:p>
          <a:p>
            <a:pPr marL="175308" indent="-175308">
              <a:buFont typeface="Arial" panose="020B0604020202020204" pitchFamily="34" charset="0"/>
              <a:buChar char="•"/>
            </a:pPr>
            <a:endParaRPr lang="en-US" dirty="0"/>
          </a:p>
          <a:p>
            <a:pPr marL="175308" indent="-175308">
              <a:buFont typeface="Arial" panose="020B0604020202020204" pitchFamily="34" charset="0"/>
              <a:buChar char="•"/>
            </a:pPr>
            <a:r>
              <a:rPr lang="en-US" dirty="0"/>
              <a:t>Examine the passage along with me, as we note WHY it is that we give God glory, and our thanks!</a:t>
            </a:r>
          </a:p>
        </p:txBody>
      </p:sp>
      <p:sp>
        <p:nvSpPr>
          <p:cNvPr id="4" name="Slide Number Placeholder 3"/>
          <p:cNvSpPr>
            <a:spLocks noGrp="1"/>
          </p:cNvSpPr>
          <p:nvPr>
            <p:ph type="sldNum" sz="quarter" idx="10"/>
          </p:nvPr>
        </p:nvSpPr>
        <p:spPr/>
        <p:txBody>
          <a:bodyPr/>
          <a:lstStyle/>
          <a:p>
            <a:fld id="{8E62D280-110C-4973-8DEA-B2F15CC286F4}" type="slidenum">
              <a:rPr lang="en-US" smtClean="0"/>
              <a:t>1</a:t>
            </a:fld>
            <a:endParaRPr lang="en-US"/>
          </a:p>
        </p:txBody>
      </p:sp>
    </p:spTree>
    <p:extLst>
      <p:ext uri="{BB962C8B-B14F-4D97-AF65-F5344CB8AC3E}">
        <p14:creationId xmlns:p14="http://schemas.microsoft.com/office/powerpoint/2010/main" val="1338074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5308" indent="-175308">
              <a:buFont typeface="Arial" panose="020B0604020202020204" pitchFamily="34" charset="0"/>
              <a:buChar char="•"/>
            </a:pPr>
            <a:r>
              <a:rPr lang="en-US" b="1" dirty="0"/>
              <a:t>God’s existence and NEARNESS are evident to those who look for His works.</a:t>
            </a:r>
          </a:p>
          <a:p>
            <a:r>
              <a:rPr lang="en-US" b="1" dirty="0"/>
              <a:t>(Psalm 19:1-3), </a:t>
            </a:r>
            <a:r>
              <a:rPr lang="en-US" b="1" i="1" dirty="0"/>
              <a:t>“</a:t>
            </a:r>
            <a:r>
              <a:rPr lang="en-US" i="1" dirty="0"/>
              <a:t>The heavens </a:t>
            </a:r>
            <a:r>
              <a:rPr lang="en-US" b="1" i="1" dirty="0"/>
              <a:t>declare the glory of God</a:t>
            </a:r>
            <a:r>
              <a:rPr lang="en-US" i="1" dirty="0"/>
              <a:t>; and the firmament shows His handiwork. </a:t>
            </a:r>
            <a:r>
              <a:rPr lang="en-US" i="1" baseline="30000" dirty="0"/>
              <a:t>2</a:t>
            </a:r>
            <a:r>
              <a:rPr lang="en-US" i="1" dirty="0"/>
              <a:t> Day unto day utters speech, and night unto night reveals knowledge. </a:t>
            </a:r>
            <a:r>
              <a:rPr lang="en-US" i="1" baseline="30000" dirty="0"/>
              <a:t>3</a:t>
            </a:r>
            <a:r>
              <a:rPr lang="en-US" i="1" dirty="0"/>
              <a:t> </a:t>
            </a:r>
            <a:r>
              <a:rPr lang="en-US" b="1" i="1" dirty="0"/>
              <a:t>There is no speech nor language where their voice is not heard</a:t>
            </a:r>
            <a:r>
              <a:rPr lang="en-US" i="1" dirty="0"/>
              <a:t>.”</a:t>
            </a:r>
          </a:p>
          <a:p>
            <a:r>
              <a:rPr lang="en-US" b="1" dirty="0"/>
              <a:t>(Acts 17:26-28), </a:t>
            </a:r>
            <a:r>
              <a:rPr lang="en-US" i="1" dirty="0"/>
              <a:t>“And He has made from one blood every nation of men to dwell on all the face of the earth, and has determined their </a:t>
            </a:r>
            <a:r>
              <a:rPr lang="en-US" i="1" dirty="0" err="1"/>
              <a:t>preappointed</a:t>
            </a:r>
            <a:r>
              <a:rPr lang="en-US" i="1" dirty="0"/>
              <a:t> times and the boundaries of their dwellings,</a:t>
            </a:r>
            <a:r>
              <a:rPr lang="en-US" i="1" baseline="30000" dirty="0"/>
              <a:t> 27</a:t>
            </a:r>
            <a:r>
              <a:rPr lang="en-US" i="1" dirty="0"/>
              <a:t> so that they should seek the Lord, in the hope that they might grope for Him and find Him, </a:t>
            </a:r>
            <a:r>
              <a:rPr lang="en-US" b="1" i="1" dirty="0"/>
              <a:t>though He is not far from each one of us</a:t>
            </a:r>
            <a:r>
              <a:rPr lang="en-US" i="1" dirty="0"/>
              <a:t>;</a:t>
            </a:r>
            <a:r>
              <a:rPr lang="en-US" i="1" baseline="30000" dirty="0"/>
              <a:t> 28</a:t>
            </a:r>
            <a:r>
              <a:rPr lang="en-US" i="1" dirty="0"/>
              <a:t> for in Him we live and move and have our being, as also some of your own poets have said, ‘For we are also His offspring.’”</a:t>
            </a:r>
          </a:p>
          <a:p>
            <a:pPr marL="175308" indent="-175308">
              <a:buFont typeface="Arial" panose="020B0604020202020204" pitchFamily="34" charset="0"/>
              <a:buChar char="•"/>
            </a:pPr>
            <a:r>
              <a:rPr lang="en-US" b="1" i="0" dirty="0"/>
              <a:t>The context shows that God was near in the sense of a near judgment of the ungodly</a:t>
            </a:r>
          </a:p>
          <a:p>
            <a:r>
              <a:rPr lang="en-US" b="1" i="0" dirty="0"/>
              <a:t>(verse 2), </a:t>
            </a:r>
            <a:r>
              <a:rPr lang="en-US" i="1" dirty="0"/>
              <a:t>“When I choose the proper time, I will judge uprightly.” </a:t>
            </a:r>
            <a:r>
              <a:rPr lang="en-US" b="1" i="0" dirty="0"/>
              <a:t>(Note: Now we have God’s own words)</a:t>
            </a:r>
          </a:p>
          <a:p>
            <a:r>
              <a:rPr lang="en-US" b="1" i="0" dirty="0"/>
              <a:t>(Note: KJV), </a:t>
            </a:r>
            <a:r>
              <a:rPr lang="en-US" i="1" dirty="0"/>
              <a:t>“When I shall receive the congregation I will judge uprightly.”</a:t>
            </a:r>
          </a:p>
          <a:p>
            <a:pPr marL="642795" lvl="1" indent="-175308">
              <a:buFont typeface="Arial" panose="020B0604020202020204" pitchFamily="34" charset="0"/>
              <a:buChar char="•"/>
            </a:pPr>
            <a:r>
              <a:rPr lang="en-US" i="0" dirty="0"/>
              <a:t>Variant reading due to Hebrew word – a set time, an appointed season, a coming together (assembly)</a:t>
            </a:r>
          </a:p>
          <a:p>
            <a:pPr marL="642795" lvl="1" indent="-175308">
              <a:buFont typeface="Arial" panose="020B0604020202020204" pitchFamily="34" charset="0"/>
              <a:buChar char="•"/>
            </a:pPr>
            <a:r>
              <a:rPr lang="en-US" i="0" dirty="0"/>
              <a:t>Regardless, it indicates God’s nearness regarding judgment.  He is not a remote, uncaring God.  He is both near in His awareness and involvement in the affairs of men, and in the inevitability and nearness of His judgment.  (By application, in our case, His final judgment of mankind).</a:t>
            </a:r>
          </a:p>
          <a:p>
            <a:pPr marL="175308" indent="-175308">
              <a:buFont typeface="Arial" panose="020B0604020202020204" pitchFamily="34" charset="0"/>
              <a:buChar char="•"/>
            </a:pPr>
            <a:r>
              <a:rPr lang="en-US" b="1" i="0" dirty="0"/>
              <a:t>His judgment is always upright!</a:t>
            </a:r>
          </a:p>
        </p:txBody>
      </p:sp>
      <p:sp>
        <p:nvSpPr>
          <p:cNvPr id="4" name="Slide Number Placeholder 3"/>
          <p:cNvSpPr>
            <a:spLocks noGrp="1"/>
          </p:cNvSpPr>
          <p:nvPr>
            <p:ph type="sldNum" sz="quarter" idx="10"/>
          </p:nvPr>
        </p:nvSpPr>
        <p:spPr/>
        <p:txBody>
          <a:bodyPr/>
          <a:lstStyle/>
          <a:p>
            <a:pPr defTabSz="934974"/>
            <a:fld id="{8E62D280-110C-4973-8DEA-B2F15CC286F4}" type="slidenum">
              <a:rPr lang="en-US">
                <a:solidFill>
                  <a:prstClr val="black"/>
                </a:solidFill>
                <a:latin typeface="Calibri" panose="020F0502020204030204"/>
              </a:rPr>
              <a:pPr defTabSz="934974"/>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14558408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(Verse 3), </a:t>
            </a:r>
            <a:r>
              <a:rPr lang="en-US" b="0" i="1" dirty="0"/>
              <a:t>“</a:t>
            </a:r>
            <a:r>
              <a:rPr lang="en-US" i="1" dirty="0"/>
              <a:t>The earth and all its inhabitants are dissolved; I set up its pillars firmly.</a:t>
            </a:r>
            <a:r>
              <a:rPr lang="en-US" b="0" i="1" dirty="0"/>
              <a:t>”</a:t>
            </a:r>
          </a:p>
          <a:p>
            <a:pPr marL="175308" indent="-175308">
              <a:buFont typeface="Arial" panose="020B0604020202020204" pitchFamily="34" charset="0"/>
              <a:buChar char="•"/>
            </a:pPr>
            <a:r>
              <a:rPr lang="en-US" b="0" i="0" dirty="0"/>
              <a:t>Ungodliness is destructive to society (leads to dissolution/dissipation)</a:t>
            </a:r>
          </a:p>
          <a:p>
            <a:pPr marL="175308" indent="-175308">
              <a:buFont typeface="Arial" panose="020B0604020202020204" pitchFamily="34" charset="0"/>
              <a:buChar char="•"/>
            </a:pPr>
            <a:r>
              <a:rPr lang="en-US" b="0" i="0" dirty="0"/>
              <a:t>God, however, is the pillar that establishes the earth, and upholds the righteous.</a:t>
            </a:r>
          </a:p>
          <a:p>
            <a:r>
              <a:rPr lang="en-US" b="1" i="0" dirty="0"/>
              <a:t>(1 Samuel 2:8), [Hannah, Samuel’s mother, worshipped and praised God as well], </a:t>
            </a:r>
            <a:r>
              <a:rPr lang="en-US" b="0" i="1" dirty="0"/>
              <a:t>“</a:t>
            </a:r>
            <a:r>
              <a:rPr lang="en-US" i="1" dirty="0"/>
              <a:t>He raises the poor from the dust and lifts the beggar from the ash heap, to set them among princes and make them inherit the throne of glory. For the pillars of the earth are the Lord’s, and He has set the world upon them.”</a:t>
            </a:r>
          </a:p>
          <a:p>
            <a:pPr marL="642795" lvl="1" indent="-175308">
              <a:buFont typeface="Arial" panose="020B0604020202020204" pitchFamily="34" charset="0"/>
              <a:buChar char="•"/>
            </a:pPr>
            <a:r>
              <a:rPr lang="en-US" b="0" i="0" dirty="0"/>
              <a:t>So, the boastful are not to </a:t>
            </a:r>
            <a:r>
              <a:rPr lang="en-US" b="0" i="1" dirty="0"/>
              <a:t>“deal boastfully” </a:t>
            </a:r>
            <a:r>
              <a:rPr lang="en-US" b="1" i="0" dirty="0"/>
              <a:t>(4)</a:t>
            </a:r>
          </a:p>
          <a:p>
            <a:pPr marL="642795" lvl="1" indent="-175308">
              <a:buFont typeface="Arial" panose="020B0604020202020204" pitchFamily="34" charset="0"/>
              <a:buChar char="•"/>
            </a:pPr>
            <a:r>
              <a:rPr lang="en-US" b="0" i="0" dirty="0"/>
              <a:t>The wicked are not to </a:t>
            </a:r>
            <a:r>
              <a:rPr lang="en-US" b="0" i="1" dirty="0"/>
              <a:t>“lift up the horn” </a:t>
            </a:r>
            <a:r>
              <a:rPr lang="en-US" b="0" i="0" dirty="0"/>
              <a:t>and </a:t>
            </a:r>
            <a:r>
              <a:rPr lang="en-US" b="0" i="1" dirty="0"/>
              <a:t>“speak with a stiff neck” </a:t>
            </a:r>
            <a:r>
              <a:rPr lang="en-US" b="1" i="0" dirty="0"/>
              <a:t>(5)</a:t>
            </a:r>
          </a:p>
          <a:p>
            <a:pPr marL="642795" lvl="1" indent="-175308">
              <a:buFont typeface="Arial" panose="020B0604020202020204" pitchFamily="34" charset="0"/>
              <a:buChar char="•"/>
            </a:pPr>
            <a:endParaRPr lang="en-US" b="1" i="0" dirty="0"/>
          </a:p>
          <a:p>
            <a:r>
              <a:rPr lang="en-US" b="1" i="0" dirty="0"/>
              <a:t>Note:  The phrase “lift up the horn” is not clear to modern readers.  The use of the term is most often associated with power, or arrogance.  One explanation is some aspect of a king’s accessories, which, when lifted up, would require the neck to be stretched, and the chin lifted.  Even today a sign of arrogance.</a:t>
            </a:r>
          </a:p>
          <a:p>
            <a:endParaRPr lang="en-US" b="1" i="0" dirty="0"/>
          </a:p>
          <a:p>
            <a:pPr marL="175308" indent="-175308">
              <a:buFont typeface="Arial" panose="020B0604020202020204" pitchFamily="34" charset="0"/>
              <a:buChar char="•"/>
            </a:pPr>
            <a:r>
              <a:rPr lang="en-US" b="1" i="0" dirty="0"/>
              <a:t>Instead, we must humble ourselves in attitude and obedience to the one who sets up the pillars of the earth!</a:t>
            </a:r>
          </a:p>
        </p:txBody>
      </p:sp>
      <p:sp>
        <p:nvSpPr>
          <p:cNvPr id="4" name="Slide Number Placeholder 3"/>
          <p:cNvSpPr>
            <a:spLocks noGrp="1"/>
          </p:cNvSpPr>
          <p:nvPr>
            <p:ph type="sldNum" sz="quarter" idx="10"/>
          </p:nvPr>
        </p:nvSpPr>
        <p:spPr/>
        <p:txBody>
          <a:bodyPr/>
          <a:lstStyle/>
          <a:p>
            <a:pPr defTabSz="934974"/>
            <a:fld id="{8E62D280-110C-4973-8DEA-B2F15CC286F4}" type="slidenum">
              <a:rPr lang="en-US">
                <a:solidFill>
                  <a:prstClr val="black"/>
                </a:solidFill>
                <a:latin typeface="Calibri" panose="020F0502020204030204"/>
              </a:rPr>
              <a:pPr defTabSz="934974"/>
              <a:t>3</a:t>
            </a:fld>
            <a:endParaRPr lang="en-US">
              <a:solidFill>
                <a:prstClr val="black"/>
              </a:solidFill>
              <a:latin typeface="Calibri" panose="020F0502020204030204"/>
            </a:endParaRPr>
          </a:p>
        </p:txBody>
      </p:sp>
    </p:spTree>
    <p:extLst>
      <p:ext uri="{BB962C8B-B14F-4D97-AF65-F5344CB8AC3E}">
        <p14:creationId xmlns:p14="http://schemas.microsoft.com/office/powerpoint/2010/main" val="356821064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Note Verse 6, </a:t>
            </a:r>
            <a:r>
              <a:rPr lang="en-US" b="0" i="1" dirty="0"/>
              <a:t>“For exaltation comes neither from the east nor from the west nor from the south.”</a:t>
            </a:r>
          </a:p>
          <a:p>
            <a:pPr marL="175308" indent="-175308">
              <a:buFont typeface="Arial" panose="020B0604020202020204" pitchFamily="34" charset="0"/>
              <a:buChar char="•"/>
            </a:pPr>
            <a:r>
              <a:rPr lang="en-US" b="0" i="0" dirty="0"/>
              <a:t>Since the context is judgment, the Psalmist is saying that no nations around will be able to elevate or promote in the face of God’s judgment.</a:t>
            </a:r>
          </a:p>
          <a:p>
            <a:r>
              <a:rPr lang="en-US" b="1" i="0" dirty="0"/>
              <a:t>(Verse 7, see slide)</a:t>
            </a:r>
          </a:p>
          <a:p>
            <a:pPr marL="175308" indent="-175308">
              <a:buFont typeface="Arial" panose="020B0604020202020204" pitchFamily="34" charset="0"/>
              <a:buChar char="•"/>
            </a:pPr>
            <a:r>
              <a:rPr lang="en-US" b="1" i="0" dirty="0"/>
              <a:t>The language of God’s cup, containing the red wine, is indicative of judgment. (in verse 8)</a:t>
            </a:r>
          </a:p>
          <a:p>
            <a:pPr marL="642795" lvl="1" indent="-175308">
              <a:buFont typeface="Arial" panose="020B0604020202020204" pitchFamily="34" charset="0"/>
              <a:buChar char="•"/>
            </a:pPr>
            <a:r>
              <a:rPr lang="en-US" b="0" i="0" dirty="0"/>
              <a:t>He pours it out (it is His judgment)</a:t>
            </a:r>
          </a:p>
          <a:p>
            <a:pPr marL="642795" lvl="1" indent="-175308">
              <a:buFont typeface="Arial" panose="020B0604020202020204" pitchFamily="34" charset="0"/>
              <a:buChar char="•"/>
            </a:pPr>
            <a:r>
              <a:rPr lang="en-US" b="0" i="0" dirty="0"/>
              <a:t>The dregs will be drunk by the wicked of the earth (Those who oppress God’s people)</a:t>
            </a:r>
          </a:p>
          <a:p>
            <a:pPr marL="642795" lvl="1" indent="-175308">
              <a:buFont typeface="Arial" panose="020B0604020202020204" pitchFamily="34" charset="0"/>
              <a:buChar char="•"/>
            </a:pPr>
            <a:r>
              <a:rPr lang="en-US" b="0" i="0" dirty="0"/>
              <a:t>Note:  </a:t>
            </a:r>
            <a:r>
              <a:rPr lang="en-US" b="1" i="0" dirty="0"/>
              <a:t>Dregs</a:t>
            </a:r>
            <a:r>
              <a:rPr lang="en-US" b="0" i="0" dirty="0"/>
              <a:t> – the leavings.  The strongest part of the mixture of wine.  It indicates that the ungodly will experience the wrath of God to the utmost!</a:t>
            </a:r>
          </a:p>
          <a:p>
            <a:pPr marL="175308" indent="-175308">
              <a:buFont typeface="Arial" panose="020B0604020202020204" pitchFamily="34" charset="0"/>
              <a:buChar char="•"/>
            </a:pPr>
            <a:r>
              <a:rPr lang="en-US" b="0" i="0" dirty="0"/>
              <a:t>God raises up and sets down (both the individual, and the nations).</a:t>
            </a:r>
          </a:p>
          <a:p>
            <a:r>
              <a:rPr lang="en-US" b="1" i="0" dirty="0"/>
              <a:t>(James 4:6-10), </a:t>
            </a:r>
            <a:r>
              <a:rPr lang="en-US" b="1" i="1" dirty="0"/>
              <a:t>“</a:t>
            </a:r>
            <a:r>
              <a:rPr lang="en-US" i="1" dirty="0"/>
              <a:t>Therefore He says: ‘</a:t>
            </a:r>
            <a:r>
              <a:rPr lang="en-US" i="1" u="sng" dirty="0"/>
              <a:t>God resists the proud, but gives grace to the humble</a:t>
            </a:r>
            <a:r>
              <a:rPr lang="en-US" i="1" dirty="0"/>
              <a:t>.’ </a:t>
            </a:r>
            <a:r>
              <a:rPr lang="en-US" i="1" baseline="30000" dirty="0"/>
              <a:t>7</a:t>
            </a:r>
            <a:r>
              <a:rPr lang="en-US" i="1" dirty="0"/>
              <a:t> Therefore submit to God. Resist the devil and he will flee from you.</a:t>
            </a:r>
            <a:r>
              <a:rPr lang="en-US" i="1" baseline="30000" dirty="0"/>
              <a:t> 8</a:t>
            </a:r>
            <a:r>
              <a:rPr lang="en-US" i="1" dirty="0"/>
              <a:t> Draw near to God and He will draw near to you. Cleanse your hands, you sinners; and purify your hearts, you double-minded.</a:t>
            </a:r>
            <a:r>
              <a:rPr lang="en-US" i="1" baseline="30000" dirty="0"/>
              <a:t> 9</a:t>
            </a:r>
            <a:r>
              <a:rPr lang="en-US" i="1" dirty="0"/>
              <a:t> Lament and mourn and weep! Let your laughter be turned to mourning and your joy to gloom.</a:t>
            </a:r>
            <a:r>
              <a:rPr lang="en-US" i="1" baseline="30000" dirty="0"/>
              <a:t> 10</a:t>
            </a:r>
            <a:r>
              <a:rPr lang="en-US" i="1" dirty="0"/>
              <a:t> </a:t>
            </a:r>
            <a:r>
              <a:rPr lang="en-US" i="1" u="sng" dirty="0"/>
              <a:t>Humble yourselves in the sight of the Lord, and He will lift you up</a:t>
            </a:r>
            <a:r>
              <a:rPr lang="en-US" i="1" dirty="0"/>
              <a:t>.”</a:t>
            </a:r>
            <a:endParaRPr lang="en-US" b="1" i="1" dirty="0"/>
          </a:p>
          <a:p>
            <a:r>
              <a:rPr lang="en-US" b="1" i="0" dirty="0"/>
              <a:t>(Acts 17:26-27), </a:t>
            </a:r>
            <a:r>
              <a:rPr lang="en-US" b="0" i="1" dirty="0"/>
              <a:t>“</a:t>
            </a:r>
            <a:r>
              <a:rPr lang="en-US" i="1" dirty="0"/>
              <a:t>And He has made from one blood every nation of men to dwell on all the face of the earth, and </a:t>
            </a:r>
            <a:r>
              <a:rPr lang="en-US" i="1" u="sng" dirty="0"/>
              <a:t>has determined their </a:t>
            </a:r>
            <a:r>
              <a:rPr lang="en-US" i="1" u="sng" dirty="0" err="1"/>
              <a:t>preappointed</a:t>
            </a:r>
            <a:r>
              <a:rPr lang="en-US" i="1" u="sng" dirty="0"/>
              <a:t> times and the boundaries of their dwellings</a:t>
            </a:r>
            <a:r>
              <a:rPr lang="en-US" i="1" dirty="0"/>
              <a:t>,</a:t>
            </a:r>
            <a:r>
              <a:rPr lang="en-US" i="1" baseline="30000" dirty="0"/>
              <a:t> 27</a:t>
            </a:r>
            <a:r>
              <a:rPr lang="en-US" i="1" dirty="0"/>
              <a:t> so that they should seek the Lord, in the hope that they might grope for Him and find Him…”</a:t>
            </a:r>
          </a:p>
          <a:p>
            <a:endParaRPr lang="en-US" b="0" i="1" dirty="0"/>
          </a:p>
        </p:txBody>
      </p:sp>
      <p:sp>
        <p:nvSpPr>
          <p:cNvPr id="4" name="Slide Number Placeholder 3"/>
          <p:cNvSpPr>
            <a:spLocks noGrp="1"/>
          </p:cNvSpPr>
          <p:nvPr>
            <p:ph type="sldNum" sz="quarter" idx="10"/>
          </p:nvPr>
        </p:nvSpPr>
        <p:spPr/>
        <p:txBody>
          <a:bodyPr/>
          <a:lstStyle/>
          <a:p>
            <a:pPr defTabSz="934974"/>
            <a:fld id="{8E62D280-110C-4973-8DEA-B2F15CC286F4}" type="slidenum">
              <a:rPr lang="en-US">
                <a:solidFill>
                  <a:prstClr val="black"/>
                </a:solidFill>
                <a:latin typeface="Calibri" panose="020F0502020204030204"/>
              </a:rPr>
              <a:pPr defTabSz="934974"/>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129086648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dirty="0"/>
              <a:t>(Verse 9, See slide)</a:t>
            </a:r>
          </a:p>
          <a:p>
            <a:pPr marL="175308" indent="-175308">
              <a:buFont typeface="Arial" panose="020B0604020202020204" pitchFamily="34" charset="0"/>
              <a:buChar char="•"/>
            </a:pPr>
            <a:r>
              <a:rPr lang="en-US" b="0" i="0" dirty="0"/>
              <a:t>Note the change from verse 1, “We give thanks” to verse 9, “I will sing praises.”</a:t>
            </a:r>
          </a:p>
          <a:p>
            <a:pPr marL="175308" indent="-175308">
              <a:buFont typeface="Arial" panose="020B0604020202020204" pitchFamily="34" charset="0"/>
              <a:buChar char="•"/>
            </a:pPr>
            <a:r>
              <a:rPr lang="en-US" b="0" i="0" dirty="0"/>
              <a:t>It seems that the Psalmist now makes it personal.  His own commitment to praise God</a:t>
            </a:r>
          </a:p>
          <a:p>
            <a:pPr marL="642795" lvl="1" indent="-175308">
              <a:buFont typeface="Arial" panose="020B0604020202020204" pitchFamily="34" charset="0"/>
              <a:buChar char="•"/>
            </a:pPr>
            <a:r>
              <a:rPr lang="en-US" b="1" i="0" dirty="0"/>
              <a:t>A wonderful application for us.  We can talk as a group, BUT “I” must make my own commitment.  “I” will declare forever… “I” will sing praises to God!</a:t>
            </a:r>
          </a:p>
          <a:p>
            <a:pPr marL="175308" indent="-175308">
              <a:buFont typeface="Arial" panose="020B0604020202020204" pitchFamily="34" charset="0"/>
              <a:buChar char="•"/>
            </a:pPr>
            <a:r>
              <a:rPr lang="en-US" b="1" i="0" dirty="0"/>
              <a:t>I will praise God because He is near</a:t>
            </a:r>
          </a:p>
          <a:p>
            <a:pPr marL="175308" indent="-175308">
              <a:buFont typeface="Arial" panose="020B0604020202020204" pitchFamily="34" charset="0"/>
              <a:buChar char="•"/>
            </a:pPr>
            <a:r>
              <a:rPr lang="en-US" b="1" i="0" dirty="0"/>
              <a:t>I will praise God because He sets up the pillars of the earth firmly</a:t>
            </a:r>
          </a:p>
          <a:p>
            <a:pPr marL="175308" indent="-175308">
              <a:buFont typeface="Arial" panose="020B0604020202020204" pitchFamily="34" charset="0"/>
              <a:buChar char="•"/>
            </a:pPr>
            <a:r>
              <a:rPr lang="en-US" b="1" i="0" dirty="0"/>
              <a:t>I will praise God because He is the judge</a:t>
            </a:r>
          </a:p>
          <a:p>
            <a:r>
              <a:rPr lang="en-US" b="1" i="0" dirty="0"/>
              <a:t>(Verse 10), </a:t>
            </a:r>
            <a:r>
              <a:rPr lang="en-US" i="1" dirty="0"/>
              <a:t>“All the horns of the wicked I will also cut off, but the horns of the righteous shall be exalted.”</a:t>
            </a:r>
          </a:p>
          <a:p>
            <a:pPr marL="175308" indent="-175308">
              <a:buFont typeface="Arial" panose="020B0604020202020204" pitchFamily="34" charset="0"/>
              <a:buChar char="•"/>
            </a:pPr>
            <a:r>
              <a:rPr lang="en-US" b="1" i="0" dirty="0"/>
              <a:t>I will praise God, because He has promised to exalt me, if I am righteous!</a:t>
            </a:r>
          </a:p>
          <a:p>
            <a:r>
              <a:rPr lang="en-US" b="1" i="0" dirty="0"/>
              <a:t>(2 Thessalonians 1:4-10), [Paul’s exhortation to an oppressed group of righteous Christians], </a:t>
            </a:r>
            <a:r>
              <a:rPr lang="en-US" b="0" i="1" dirty="0"/>
              <a:t>“we ourselves boast of you among the churches of God for your patience and faith in all your persecutions and tribulations that you endure,</a:t>
            </a:r>
            <a:r>
              <a:rPr lang="en-US" b="0" i="1" baseline="30000" dirty="0"/>
              <a:t> 5</a:t>
            </a:r>
            <a:r>
              <a:rPr lang="en-US" b="0" i="1" dirty="0"/>
              <a:t> which is manifest evidence of the righteous judgment of God, that you may be counted worthy of the kingdom of God, for which you also suffer;</a:t>
            </a:r>
            <a:r>
              <a:rPr lang="en-US" b="0" i="1" baseline="30000" dirty="0"/>
              <a:t> 6</a:t>
            </a:r>
            <a:r>
              <a:rPr lang="en-US" b="0" i="1" dirty="0"/>
              <a:t> since it is a righteous thing with God to repay with tribulation those who trouble you,</a:t>
            </a:r>
            <a:r>
              <a:rPr lang="en-US" b="0" i="1" baseline="30000" dirty="0"/>
              <a:t> 7</a:t>
            </a:r>
            <a:r>
              <a:rPr lang="en-US" b="0" i="1" dirty="0"/>
              <a:t> and to give you who are troubled rest with us when the Lord Jesus is revealed from heaven with His mighty angels,</a:t>
            </a:r>
            <a:r>
              <a:rPr lang="en-US" b="0" i="1" baseline="30000" dirty="0"/>
              <a:t> 8</a:t>
            </a:r>
            <a:r>
              <a:rPr lang="en-US" b="0" i="1" dirty="0"/>
              <a:t> in flaming fire taking vengeance on those who do not know God, and on those who do not obey the gospel of our Lord Jesus Christ.</a:t>
            </a:r>
            <a:r>
              <a:rPr lang="en-US" b="0" i="1" baseline="30000" dirty="0"/>
              <a:t> 9</a:t>
            </a:r>
            <a:r>
              <a:rPr lang="en-US" b="0" i="1" dirty="0"/>
              <a:t> These shall be punished with everlasting destruction from the presence of the Lord and from the glory of His power,</a:t>
            </a:r>
            <a:r>
              <a:rPr lang="en-US" b="0" i="1" baseline="30000" dirty="0"/>
              <a:t> 10</a:t>
            </a:r>
            <a:r>
              <a:rPr lang="en-US" b="0" i="1" dirty="0"/>
              <a:t> when He comes, in that Day, to be glorified in His saints and to be admired among all those who believe”</a:t>
            </a:r>
          </a:p>
        </p:txBody>
      </p:sp>
      <p:sp>
        <p:nvSpPr>
          <p:cNvPr id="4" name="Slide Number Placeholder 3"/>
          <p:cNvSpPr>
            <a:spLocks noGrp="1"/>
          </p:cNvSpPr>
          <p:nvPr>
            <p:ph type="sldNum" sz="quarter" idx="10"/>
          </p:nvPr>
        </p:nvSpPr>
        <p:spPr/>
        <p:txBody>
          <a:bodyPr/>
          <a:lstStyle/>
          <a:p>
            <a:pPr defTabSz="934974"/>
            <a:fld id="{8E62D280-110C-4973-8DEA-B2F15CC286F4}" type="slidenum">
              <a:rPr lang="en-US">
                <a:solidFill>
                  <a:prstClr val="black"/>
                </a:solidFill>
                <a:latin typeface="Calibri" panose="020F0502020204030204"/>
              </a:rPr>
              <a:pPr defTabSz="934974"/>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109975081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D6D16B-189E-42F7-8843-5F021E7E9DA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0A8047D-9EBB-44BA-B202-6817179AA7A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2355EBE-223B-453A-A494-2870392402BF}"/>
              </a:ext>
            </a:extLst>
          </p:cNvPr>
          <p:cNvSpPr>
            <a:spLocks noGrp="1"/>
          </p:cNvSpPr>
          <p:nvPr>
            <p:ph type="dt" sz="half" idx="10"/>
          </p:nvPr>
        </p:nvSpPr>
        <p:spPr/>
        <p:txBody>
          <a:bodyPr/>
          <a:lstStyle/>
          <a:p>
            <a:fld id="{3E12EB58-B704-4616-8B19-9DB3467896DF}" type="datetimeFigureOut">
              <a:rPr lang="en-US" smtClean="0"/>
              <a:t>6/17/2018</a:t>
            </a:fld>
            <a:endParaRPr lang="en-US"/>
          </a:p>
        </p:txBody>
      </p:sp>
      <p:sp>
        <p:nvSpPr>
          <p:cNvPr id="5" name="Footer Placeholder 4">
            <a:extLst>
              <a:ext uri="{FF2B5EF4-FFF2-40B4-BE49-F238E27FC236}">
                <a16:creationId xmlns:a16="http://schemas.microsoft.com/office/drawing/2014/main" id="{0BE2E1DE-EECE-437E-B787-4D78C12B252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76678E-916E-4066-A87C-68C6B80BB991}"/>
              </a:ext>
            </a:extLst>
          </p:cNvPr>
          <p:cNvSpPr>
            <a:spLocks noGrp="1"/>
          </p:cNvSpPr>
          <p:nvPr>
            <p:ph type="sldNum" sz="quarter" idx="12"/>
          </p:nvPr>
        </p:nvSpPr>
        <p:spPr/>
        <p:txBody>
          <a:bodyPr/>
          <a:lstStyle/>
          <a:p>
            <a:fld id="{C44C1D08-89EC-4EC9-B2C8-BD339A2B4C2D}" type="slidenum">
              <a:rPr lang="en-US" smtClean="0"/>
              <a:t>‹#›</a:t>
            </a:fld>
            <a:endParaRPr lang="en-US"/>
          </a:p>
        </p:txBody>
      </p:sp>
    </p:spTree>
    <p:extLst>
      <p:ext uri="{BB962C8B-B14F-4D97-AF65-F5344CB8AC3E}">
        <p14:creationId xmlns:p14="http://schemas.microsoft.com/office/powerpoint/2010/main" val="10816494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0D207D-A3DF-4682-B1D8-908DAD95F5E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9A6CBD7-1A2C-4EA3-9F7B-12A481860B3A}"/>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3FF0493-6DEA-46ED-A28C-C72A66F39ECF}"/>
              </a:ext>
            </a:extLst>
          </p:cNvPr>
          <p:cNvSpPr>
            <a:spLocks noGrp="1"/>
          </p:cNvSpPr>
          <p:nvPr>
            <p:ph type="dt" sz="half" idx="10"/>
          </p:nvPr>
        </p:nvSpPr>
        <p:spPr/>
        <p:txBody>
          <a:bodyPr/>
          <a:lstStyle/>
          <a:p>
            <a:fld id="{3E12EB58-B704-4616-8B19-9DB3467896DF}" type="datetimeFigureOut">
              <a:rPr lang="en-US" smtClean="0"/>
              <a:t>6/17/2018</a:t>
            </a:fld>
            <a:endParaRPr lang="en-US"/>
          </a:p>
        </p:txBody>
      </p:sp>
      <p:sp>
        <p:nvSpPr>
          <p:cNvPr id="5" name="Footer Placeholder 4">
            <a:extLst>
              <a:ext uri="{FF2B5EF4-FFF2-40B4-BE49-F238E27FC236}">
                <a16:creationId xmlns:a16="http://schemas.microsoft.com/office/drawing/2014/main" id="{73704AF5-9F4A-496F-8B77-A64A6A92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A440A6-05B5-4771-B5B7-3CBEE291ABA9}"/>
              </a:ext>
            </a:extLst>
          </p:cNvPr>
          <p:cNvSpPr>
            <a:spLocks noGrp="1"/>
          </p:cNvSpPr>
          <p:nvPr>
            <p:ph type="sldNum" sz="quarter" idx="12"/>
          </p:nvPr>
        </p:nvSpPr>
        <p:spPr/>
        <p:txBody>
          <a:bodyPr/>
          <a:lstStyle/>
          <a:p>
            <a:fld id="{C44C1D08-89EC-4EC9-B2C8-BD339A2B4C2D}" type="slidenum">
              <a:rPr lang="en-US" smtClean="0"/>
              <a:t>‹#›</a:t>
            </a:fld>
            <a:endParaRPr lang="en-US"/>
          </a:p>
        </p:txBody>
      </p:sp>
    </p:spTree>
    <p:extLst>
      <p:ext uri="{BB962C8B-B14F-4D97-AF65-F5344CB8AC3E}">
        <p14:creationId xmlns:p14="http://schemas.microsoft.com/office/powerpoint/2010/main" val="2938531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5945D91-EB9C-4F3B-8760-14C885837F1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6991975-3584-4CE5-9384-AB388E7CB0FB}"/>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8A5244-31B6-4CC7-9199-9D9A994CD75E}"/>
              </a:ext>
            </a:extLst>
          </p:cNvPr>
          <p:cNvSpPr>
            <a:spLocks noGrp="1"/>
          </p:cNvSpPr>
          <p:nvPr>
            <p:ph type="dt" sz="half" idx="10"/>
          </p:nvPr>
        </p:nvSpPr>
        <p:spPr/>
        <p:txBody>
          <a:bodyPr/>
          <a:lstStyle/>
          <a:p>
            <a:fld id="{3E12EB58-B704-4616-8B19-9DB3467896DF}" type="datetimeFigureOut">
              <a:rPr lang="en-US" smtClean="0"/>
              <a:t>6/17/2018</a:t>
            </a:fld>
            <a:endParaRPr lang="en-US"/>
          </a:p>
        </p:txBody>
      </p:sp>
      <p:sp>
        <p:nvSpPr>
          <p:cNvPr id="5" name="Footer Placeholder 4">
            <a:extLst>
              <a:ext uri="{FF2B5EF4-FFF2-40B4-BE49-F238E27FC236}">
                <a16:creationId xmlns:a16="http://schemas.microsoft.com/office/drawing/2014/main" id="{FC4EEC26-EC5E-458C-8EF0-C39B5D2D649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22E2E49-8927-4F18-99FE-E33A68025DC4}"/>
              </a:ext>
            </a:extLst>
          </p:cNvPr>
          <p:cNvSpPr>
            <a:spLocks noGrp="1"/>
          </p:cNvSpPr>
          <p:nvPr>
            <p:ph type="sldNum" sz="quarter" idx="12"/>
          </p:nvPr>
        </p:nvSpPr>
        <p:spPr/>
        <p:txBody>
          <a:bodyPr/>
          <a:lstStyle/>
          <a:p>
            <a:fld id="{C44C1D08-89EC-4EC9-B2C8-BD339A2B4C2D}" type="slidenum">
              <a:rPr lang="en-US" smtClean="0"/>
              <a:t>‹#›</a:t>
            </a:fld>
            <a:endParaRPr lang="en-US"/>
          </a:p>
        </p:txBody>
      </p:sp>
    </p:spTree>
    <p:extLst>
      <p:ext uri="{BB962C8B-B14F-4D97-AF65-F5344CB8AC3E}">
        <p14:creationId xmlns:p14="http://schemas.microsoft.com/office/powerpoint/2010/main" val="2698196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5B7F6-C636-463C-8B24-5C207AF4A194}"/>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322BD13-BEE9-4A75-BAF8-935267789E90}"/>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624D43-A8DC-425F-B734-7EF63E452421}"/>
              </a:ext>
            </a:extLst>
          </p:cNvPr>
          <p:cNvSpPr>
            <a:spLocks noGrp="1"/>
          </p:cNvSpPr>
          <p:nvPr>
            <p:ph type="dt" sz="half" idx="10"/>
          </p:nvPr>
        </p:nvSpPr>
        <p:spPr/>
        <p:txBody>
          <a:bodyPr/>
          <a:lstStyle/>
          <a:p>
            <a:fld id="{3E12EB58-B704-4616-8B19-9DB3467896DF}" type="datetimeFigureOut">
              <a:rPr lang="en-US" smtClean="0"/>
              <a:t>6/17/2018</a:t>
            </a:fld>
            <a:endParaRPr lang="en-US"/>
          </a:p>
        </p:txBody>
      </p:sp>
      <p:sp>
        <p:nvSpPr>
          <p:cNvPr id="5" name="Footer Placeholder 4">
            <a:extLst>
              <a:ext uri="{FF2B5EF4-FFF2-40B4-BE49-F238E27FC236}">
                <a16:creationId xmlns:a16="http://schemas.microsoft.com/office/drawing/2014/main" id="{231641FF-B776-4108-A9AB-3B799EF98C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F60885-555F-4DB4-BDCC-6691EAFF9492}"/>
              </a:ext>
            </a:extLst>
          </p:cNvPr>
          <p:cNvSpPr>
            <a:spLocks noGrp="1"/>
          </p:cNvSpPr>
          <p:nvPr>
            <p:ph type="sldNum" sz="quarter" idx="12"/>
          </p:nvPr>
        </p:nvSpPr>
        <p:spPr/>
        <p:txBody>
          <a:bodyPr/>
          <a:lstStyle/>
          <a:p>
            <a:fld id="{C44C1D08-89EC-4EC9-B2C8-BD339A2B4C2D}" type="slidenum">
              <a:rPr lang="en-US" smtClean="0"/>
              <a:t>‹#›</a:t>
            </a:fld>
            <a:endParaRPr lang="en-US"/>
          </a:p>
        </p:txBody>
      </p:sp>
    </p:spTree>
    <p:extLst>
      <p:ext uri="{BB962C8B-B14F-4D97-AF65-F5344CB8AC3E}">
        <p14:creationId xmlns:p14="http://schemas.microsoft.com/office/powerpoint/2010/main" val="42858703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0ACDAA-9F64-4DCE-B387-F137E23293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213524D-1E49-4922-88C5-45861CCD2AF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B42886D-DE69-466B-85E5-D53A508795D9}"/>
              </a:ext>
            </a:extLst>
          </p:cNvPr>
          <p:cNvSpPr>
            <a:spLocks noGrp="1"/>
          </p:cNvSpPr>
          <p:nvPr>
            <p:ph type="dt" sz="half" idx="10"/>
          </p:nvPr>
        </p:nvSpPr>
        <p:spPr/>
        <p:txBody>
          <a:bodyPr/>
          <a:lstStyle/>
          <a:p>
            <a:fld id="{3E12EB58-B704-4616-8B19-9DB3467896DF}" type="datetimeFigureOut">
              <a:rPr lang="en-US" smtClean="0"/>
              <a:t>6/17/2018</a:t>
            </a:fld>
            <a:endParaRPr lang="en-US"/>
          </a:p>
        </p:txBody>
      </p:sp>
      <p:sp>
        <p:nvSpPr>
          <p:cNvPr id="5" name="Footer Placeholder 4">
            <a:extLst>
              <a:ext uri="{FF2B5EF4-FFF2-40B4-BE49-F238E27FC236}">
                <a16:creationId xmlns:a16="http://schemas.microsoft.com/office/drawing/2014/main" id="{7ABEAC08-E150-423C-B66E-2497133A0CC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37FAF2-7C0A-4534-ABCE-8E39971F7B50}"/>
              </a:ext>
            </a:extLst>
          </p:cNvPr>
          <p:cNvSpPr>
            <a:spLocks noGrp="1"/>
          </p:cNvSpPr>
          <p:nvPr>
            <p:ph type="sldNum" sz="quarter" idx="12"/>
          </p:nvPr>
        </p:nvSpPr>
        <p:spPr/>
        <p:txBody>
          <a:bodyPr/>
          <a:lstStyle/>
          <a:p>
            <a:fld id="{C44C1D08-89EC-4EC9-B2C8-BD339A2B4C2D}" type="slidenum">
              <a:rPr lang="en-US" smtClean="0"/>
              <a:t>‹#›</a:t>
            </a:fld>
            <a:endParaRPr lang="en-US"/>
          </a:p>
        </p:txBody>
      </p:sp>
    </p:spTree>
    <p:extLst>
      <p:ext uri="{BB962C8B-B14F-4D97-AF65-F5344CB8AC3E}">
        <p14:creationId xmlns:p14="http://schemas.microsoft.com/office/powerpoint/2010/main" val="15094114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522B13-E617-4509-B52E-D6D1DA3093A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A7703E4-4F45-4B20-B30E-068B517664B4}"/>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5E184F2-8436-4A9B-91F0-BD5EE1921D6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DE78709-1EFD-4D99-BAE0-01978635530E}"/>
              </a:ext>
            </a:extLst>
          </p:cNvPr>
          <p:cNvSpPr>
            <a:spLocks noGrp="1"/>
          </p:cNvSpPr>
          <p:nvPr>
            <p:ph type="dt" sz="half" idx="10"/>
          </p:nvPr>
        </p:nvSpPr>
        <p:spPr/>
        <p:txBody>
          <a:bodyPr/>
          <a:lstStyle/>
          <a:p>
            <a:fld id="{3E12EB58-B704-4616-8B19-9DB3467896DF}" type="datetimeFigureOut">
              <a:rPr lang="en-US" smtClean="0"/>
              <a:t>6/17/2018</a:t>
            </a:fld>
            <a:endParaRPr lang="en-US"/>
          </a:p>
        </p:txBody>
      </p:sp>
      <p:sp>
        <p:nvSpPr>
          <p:cNvPr id="6" name="Footer Placeholder 5">
            <a:extLst>
              <a:ext uri="{FF2B5EF4-FFF2-40B4-BE49-F238E27FC236}">
                <a16:creationId xmlns:a16="http://schemas.microsoft.com/office/drawing/2014/main" id="{23DCE74B-33ED-436C-8506-89CE7A539F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7DBD5BE-A6ED-43EA-9696-4BE179FC29C4}"/>
              </a:ext>
            </a:extLst>
          </p:cNvPr>
          <p:cNvSpPr>
            <a:spLocks noGrp="1"/>
          </p:cNvSpPr>
          <p:nvPr>
            <p:ph type="sldNum" sz="quarter" idx="12"/>
          </p:nvPr>
        </p:nvSpPr>
        <p:spPr/>
        <p:txBody>
          <a:bodyPr/>
          <a:lstStyle/>
          <a:p>
            <a:fld id="{C44C1D08-89EC-4EC9-B2C8-BD339A2B4C2D}" type="slidenum">
              <a:rPr lang="en-US" smtClean="0"/>
              <a:t>‹#›</a:t>
            </a:fld>
            <a:endParaRPr lang="en-US"/>
          </a:p>
        </p:txBody>
      </p:sp>
    </p:spTree>
    <p:extLst>
      <p:ext uri="{BB962C8B-B14F-4D97-AF65-F5344CB8AC3E}">
        <p14:creationId xmlns:p14="http://schemas.microsoft.com/office/powerpoint/2010/main" val="1564656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112991-BC58-4CA4-830C-57F252B5D7B4}"/>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ACEE90B-5722-41B0-A189-E6C90C248C7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E74C588B-3E5F-419E-8276-2012FC96D7EE}"/>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650181D-CA2A-42D5-B366-13DA99417B7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C6D6E68-F219-4B90-89DA-4F10A043B859}"/>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8214629-BEF5-4DB3-A0E1-D091A385148C}"/>
              </a:ext>
            </a:extLst>
          </p:cNvPr>
          <p:cNvSpPr>
            <a:spLocks noGrp="1"/>
          </p:cNvSpPr>
          <p:nvPr>
            <p:ph type="dt" sz="half" idx="10"/>
          </p:nvPr>
        </p:nvSpPr>
        <p:spPr/>
        <p:txBody>
          <a:bodyPr/>
          <a:lstStyle/>
          <a:p>
            <a:fld id="{3E12EB58-B704-4616-8B19-9DB3467896DF}" type="datetimeFigureOut">
              <a:rPr lang="en-US" smtClean="0"/>
              <a:t>6/17/2018</a:t>
            </a:fld>
            <a:endParaRPr lang="en-US"/>
          </a:p>
        </p:txBody>
      </p:sp>
      <p:sp>
        <p:nvSpPr>
          <p:cNvPr id="8" name="Footer Placeholder 7">
            <a:extLst>
              <a:ext uri="{FF2B5EF4-FFF2-40B4-BE49-F238E27FC236}">
                <a16:creationId xmlns:a16="http://schemas.microsoft.com/office/drawing/2014/main" id="{86D38E80-50C1-445C-9942-3C5BC0CD421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C88198AB-FED9-43F7-B887-F5097C046780}"/>
              </a:ext>
            </a:extLst>
          </p:cNvPr>
          <p:cNvSpPr>
            <a:spLocks noGrp="1"/>
          </p:cNvSpPr>
          <p:nvPr>
            <p:ph type="sldNum" sz="quarter" idx="12"/>
          </p:nvPr>
        </p:nvSpPr>
        <p:spPr/>
        <p:txBody>
          <a:bodyPr/>
          <a:lstStyle/>
          <a:p>
            <a:fld id="{C44C1D08-89EC-4EC9-B2C8-BD339A2B4C2D}" type="slidenum">
              <a:rPr lang="en-US" smtClean="0"/>
              <a:t>‹#›</a:t>
            </a:fld>
            <a:endParaRPr lang="en-US"/>
          </a:p>
        </p:txBody>
      </p:sp>
    </p:spTree>
    <p:extLst>
      <p:ext uri="{BB962C8B-B14F-4D97-AF65-F5344CB8AC3E}">
        <p14:creationId xmlns:p14="http://schemas.microsoft.com/office/powerpoint/2010/main" val="27926786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6428C6-E11E-4782-B027-E2A9E9748E6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B34FECBE-FC47-4990-A8A8-C49583AF9F58}"/>
              </a:ext>
            </a:extLst>
          </p:cNvPr>
          <p:cNvSpPr>
            <a:spLocks noGrp="1"/>
          </p:cNvSpPr>
          <p:nvPr>
            <p:ph type="dt" sz="half" idx="10"/>
          </p:nvPr>
        </p:nvSpPr>
        <p:spPr/>
        <p:txBody>
          <a:bodyPr/>
          <a:lstStyle/>
          <a:p>
            <a:fld id="{3E12EB58-B704-4616-8B19-9DB3467896DF}" type="datetimeFigureOut">
              <a:rPr lang="en-US" smtClean="0"/>
              <a:t>6/17/2018</a:t>
            </a:fld>
            <a:endParaRPr lang="en-US"/>
          </a:p>
        </p:txBody>
      </p:sp>
      <p:sp>
        <p:nvSpPr>
          <p:cNvPr id="4" name="Footer Placeholder 3">
            <a:extLst>
              <a:ext uri="{FF2B5EF4-FFF2-40B4-BE49-F238E27FC236}">
                <a16:creationId xmlns:a16="http://schemas.microsoft.com/office/drawing/2014/main" id="{55269CBD-637C-4EC0-AC26-D44ADEBE885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7590076-33E6-411C-9192-DFF2902A4152}"/>
              </a:ext>
            </a:extLst>
          </p:cNvPr>
          <p:cNvSpPr>
            <a:spLocks noGrp="1"/>
          </p:cNvSpPr>
          <p:nvPr>
            <p:ph type="sldNum" sz="quarter" idx="12"/>
          </p:nvPr>
        </p:nvSpPr>
        <p:spPr/>
        <p:txBody>
          <a:bodyPr/>
          <a:lstStyle/>
          <a:p>
            <a:fld id="{C44C1D08-89EC-4EC9-B2C8-BD339A2B4C2D}" type="slidenum">
              <a:rPr lang="en-US" smtClean="0"/>
              <a:t>‹#›</a:t>
            </a:fld>
            <a:endParaRPr lang="en-US"/>
          </a:p>
        </p:txBody>
      </p:sp>
    </p:spTree>
    <p:extLst>
      <p:ext uri="{BB962C8B-B14F-4D97-AF65-F5344CB8AC3E}">
        <p14:creationId xmlns:p14="http://schemas.microsoft.com/office/powerpoint/2010/main" val="377314519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C7B12C9-D7F4-4D03-9F48-25F7CCC79B16}"/>
              </a:ext>
            </a:extLst>
          </p:cNvPr>
          <p:cNvSpPr>
            <a:spLocks noGrp="1"/>
          </p:cNvSpPr>
          <p:nvPr>
            <p:ph type="dt" sz="half" idx="10"/>
          </p:nvPr>
        </p:nvSpPr>
        <p:spPr/>
        <p:txBody>
          <a:bodyPr/>
          <a:lstStyle/>
          <a:p>
            <a:fld id="{3E12EB58-B704-4616-8B19-9DB3467896DF}" type="datetimeFigureOut">
              <a:rPr lang="en-US" smtClean="0"/>
              <a:t>6/17/2018</a:t>
            </a:fld>
            <a:endParaRPr lang="en-US"/>
          </a:p>
        </p:txBody>
      </p:sp>
      <p:sp>
        <p:nvSpPr>
          <p:cNvPr id="3" name="Footer Placeholder 2">
            <a:extLst>
              <a:ext uri="{FF2B5EF4-FFF2-40B4-BE49-F238E27FC236}">
                <a16:creationId xmlns:a16="http://schemas.microsoft.com/office/drawing/2014/main" id="{9D0AEF6D-A018-48B5-894C-7A751B0AD8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AAEFB569-153A-4893-B353-97DFDB6ED947}"/>
              </a:ext>
            </a:extLst>
          </p:cNvPr>
          <p:cNvSpPr>
            <a:spLocks noGrp="1"/>
          </p:cNvSpPr>
          <p:nvPr>
            <p:ph type="sldNum" sz="quarter" idx="12"/>
          </p:nvPr>
        </p:nvSpPr>
        <p:spPr/>
        <p:txBody>
          <a:bodyPr/>
          <a:lstStyle/>
          <a:p>
            <a:fld id="{C44C1D08-89EC-4EC9-B2C8-BD339A2B4C2D}" type="slidenum">
              <a:rPr lang="en-US" smtClean="0"/>
              <a:t>‹#›</a:t>
            </a:fld>
            <a:endParaRPr lang="en-US"/>
          </a:p>
        </p:txBody>
      </p:sp>
    </p:spTree>
    <p:extLst>
      <p:ext uri="{BB962C8B-B14F-4D97-AF65-F5344CB8AC3E}">
        <p14:creationId xmlns:p14="http://schemas.microsoft.com/office/powerpoint/2010/main" val="3913453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9D2E20-B0D3-45C8-A29A-3E85135DB2B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8AEB90E-933B-4573-8A60-546ED86CB3B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9E4B25F-AE95-43E0-892F-76B725784B7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DC26F06-28A5-4D45-ADB2-2E2DBD75D031}"/>
              </a:ext>
            </a:extLst>
          </p:cNvPr>
          <p:cNvSpPr>
            <a:spLocks noGrp="1"/>
          </p:cNvSpPr>
          <p:nvPr>
            <p:ph type="dt" sz="half" idx="10"/>
          </p:nvPr>
        </p:nvSpPr>
        <p:spPr/>
        <p:txBody>
          <a:bodyPr/>
          <a:lstStyle/>
          <a:p>
            <a:fld id="{3E12EB58-B704-4616-8B19-9DB3467896DF}" type="datetimeFigureOut">
              <a:rPr lang="en-US" smtClean="0"/>
              <a:t>6/17/2018</a:t>
            </a:fld>
            <a:endParaRPr lang="en-US"/>
          </a:p>
        </p:txBody>
      </p:sp>
      <p:sp>
        <p:nvSpPr>
          <p:cNvPr id="6" name="Footer Placeholder 5">
            <a:extLst>
              <a:ext uri="{FF2B5EF4-FFF2-40B4-BE49-F238E27FC236}">
                <a16:creationId xmlns:a16="http://schemas.microsoft.com/office/drawing/2014/main" id="{71E850AB-760C-4CA8-9FFA-6BFA000F22F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D02F5B-9DCF-450C-8AF0-C09694AB99F7}"/>
              </a:ext>
            </a:extLst>
          </p:cNvPr>
          <p:cNvSpPr>
            <a:spLocks noGrp="1"/>
          </p:cNvSpPr>
          <p:nvPr>
            <p:ph type="sldNum" sz="quarter" idx="12"/>
          </p:nvPr>
        </p:nvSpPr>
        <p:spPr/>
        <p:txBody>
          <a:bodyPr/>
          <a:lstStyle/>
          <a:p>
            <a:fld id="{C44C1D08-89EC-4EC9-B2C8-BD339A2B4C2D}" type="slidenum">
              <a:rPr lang="en-US" smtClean="0"/>
              <a:t>‹#›</a:t>
            </a:fld>
            <a:endParaRPr lang="en-US"/>
          </a:p>
        </p:txBody>
      </p:sp>
    </p:spTree>
    <p:extLst>
      <p:ext uri="{BB962C8B-B14F-4D97-AF65-F5344CB8AC3E}">
        <p14:creationId xmlns:p14="http://schemas.microsoft.com/office/powerpoint/2010/main" val="41593678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6A3994-7365-40EF-A6C4-FA7FA916C09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35998EB-ADBB-4973-B57E-249875A917C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FB31D93-F603-4648-9929-459D69DBC4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51FBD21-AB45-4F1B-B4E3-52EF08CFC57A}"/>
              </a:ext>
            </a:extLst>
          </p:cNvPr>
          <p:cNvSpPr>
            <a:spLocks noGrp="1"/>
          </p:cNvSpPr>
          <p:nvPr>
            <p:ph type="dt" sz="half" idx="10"/>
          </p:nvPr>
        </p:nvSpPr>
        <p:spPr/>
        <p:txBody>
          <a:bodyPr/>
          <a:lstStyle/>
          <a:p>
            <a:fld id="{3E12EB58-B704-4616-8B19-9DB3467896DF}" type="datetimeFigureOut">
              <a:rPr lang="en-US" smtClean="0"/>
              <a:t>6/17/2018</a:t>
            </a:fld>
            <a:endParaRPr lang="en-US"/>
          </a:p>
        </p:txBody>
      </p:sp>
      <p:sp>
        <p:nvSpPr>
          <p:cNvPr id="6" name="Footer Placeholder 5">
            <a:extLst>
              <a:ext uri="{FF2B5EF4-FFF2-40B4-BE49-F238E27FC236}">
                <a16:creationId xmlns:a16="http://schemas.microsoft.com/office/drawing/2014/main" id="{5F4D5453-1930-4CB0-8526-B15A871DB0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70F4614-07A2-4D7D-AA89-D5FD6BFCF950}"/>
              </a:ext>
            </a:extLst>
          </p:cNvPr>
          <p:cNvSpPr>
            <a:spLocks noGrp="1"/>
          </p:cNvSpPr>
          <p:nvPr>
            <p:ph type="sldNum" sz="quarter" idx="12"/>
          </p:nvPr>
        </p:nvSpPr>
        <p:spPr/>
        <p:txBody>
          <a:bodyPr/>
          <a:lstStyle/>
          <a:p>
            <a:fld id="{C44C1D08-89EC-4EC9-B2C8-BD339A2B4C2D}" type="slidenum">
              <a:rPr lang="en-US" smtClean="0"/>
              <a:t>‹#›</a:t>
            </a:fld>
            <a:endParaRPr lang="en-US"/>
          </a:p>
        </p:txBody>
      </p:sp>
    </p:spTree>
    <p:extLst>
      <p:ext uri="{BB962C8B-B14F-4D97-AF65-F5344CB8AC3E}">
        <p14:creationId xmlns:p14="http://schemas.microsoft.com/office/powerpoint/2010/main" val="28945025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7D338B-65B6-4B46-BC32-DE5CB6CDB1F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2CC810F8-C0C4-4A68-8F10-78CB4F39DA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7214BCC-4076-4001-A251-8C717D0ADB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12EB58-B704-4616-8B19-9DB3467896DF}" type="datetimeFigureOut">
              <a:rPr lang="en-US" smtClean="0"/>
              <a:t>6/17/2018</a:t>
            </a:fld>
            <a:endParaRPr lang="en-US"/>
          </a:p>
        </p:txBody>
      </p:sp>
      <p:sp>
        <p:nvSpPr>
          <p:cNvPr id="5" name="Footer Placeholder 4">
            <a:extLst>
              <a:ext uri="{FF2B5EF4-FFF2-40B4-BE49-F238E27FC236}">
                <a16:creationId xmlns:a16="http://schemas.microsoft.com/office/drawing/2014/main" id="{90BC9DEA-37BE-424C-B1DB-948E9E6ED1E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B6C8CBF-640D-42BC-822B-83CCD93C18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4C1D08-89EC-4EC9-B2C8-BD339A2B4C2D}" type="slidenum">
              <a:rPr lang="en-US" smtClean="0"/>
              <a:t>‹#›</a:t>
            </a:fld>
            <a:endParaRPr lang="en-US"/>
          </a:p>
        </p:txBody>
      </p:sp>
    </p:spTree>
    <p:extLst>
      <p:ext uri="{BB962C8B-B14F-4D97-AF65-F5344CB8AC3E}">
        <p14:creationId xmlns:p14="http://schemas.microsoft.com/office/powerpoint/2010/main" val="357530171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957E-CE03-4754-96B3-93C5C95B86D8}"/>
              </a:ext>
            </a:extLst>
          </p:cNvPr>
          <p:cNvSpPr>
            <a:spLocks noGrp="1"/>
          </p:cNvSpPr>
          <p:nvPr>
            <p:ph type="ctrTitle"/>
          </p:nvPr>
        </p:nvSpPr>
        <p:spPr>
          <a:xfrm>
            <a:off x="1524000" y="1038771"/>
            <a:ext cx="9144000" cy="3915366"/>
          </a:xfrm>
        </p:spPr>
        <p:txBody>
          <a:bodyPr>
            <a:noAutofit/>
          </a:bodyPr>
          <a:lstStyle/>
          <a:p>
            <a:r>
              <a:rPr lang="en-US" sz="8800" dirty="0">
                <a:solidFill>
                  <a:schemeClr val="accent1">
                    <a:lumMod val="50000"/>
                  </a:schemeClr>
                </a:solidFill>
                <a:latin typeface="Milwich" panose="04000500000000000000" pitchFamily="82" charset="0"/>
              </a:rPr>
              <a:t>We give thanks to You,</a:t>
            </a:r>
            <a:br>
              <a:rPr lang="en-US" sz="8800" dirty="0">
                <a:solidFill>
                  <a:schemeClr val="accent1">
                    <a:lumMod val="50000"/>
                  </a:schemeClr>
                </a:solidFill>
                <a:latin typeface="Milwich" panose="04000500000000000000" pitchFamily="82" charset="0"/>
              </a:rPr>
            </a:br>
            <a:r>
              <a:rPr lang="en-US" sz="8800" dirty="0">
                <a:solidFill>
                  <a:schemeClr val="accent1">
                    <a:lumMod val="50000"/>
                  </a:schemeClr>
                </a:solidFill>
                <a:latin typeface="Milwich" panose="04000500000000000000" pitchFamily="82" charset="0"/>
              </a:rPr>
              <a:t>O God,</a:t>
            </a:r>
            <a:br>
              <a:rPr lang="en-US" sz="8800" dirty="0">
                <a:solidFill>
                  <a:schemeClr val="accent1">
                    <a:lumMod val="50000"/>
                  </a:schemeClr>
                </a:solidFill>
                <a:latin typeface="Milwich" panose="04000500000000000000" pitchFamily="82" charset="0"/>
              </a:rPr>
            </a:br>
            <a:r>
              <a:rPr lang="en-US" sz="8800" dirty="0">
                <a:solidFill>
                  <a:schemeClr val="accent1">
                    <a:lumMod val="50000"/>
                  </a:schemeClr>
                </a:solidFill>
                <a:latin typeface="Milwich" panose="04000500000000000000" pitchFamily="82" charset="0"/>
              </a:rPr>
              <a:t>we give thanks!</a:t>
            </a:r>
          </a:p>
        </p:txBody>
      </p:sp>
      <p:sp>
        <p:nvSpPr>
          <p:cNvPr id="3" name="Subtitle 2">
            <a:extLst>
              <a:ext uri="{FF2B5EF4-FFF2-40B4-BE49-F238E27FC236}">
                <a16:creationId xmlns:a16="http://schemas.microsoft.com/office/drawing/2014/main" id="{9620537C-EAB3-4C07-A23E-455DCDE459BC}"/>
              </a:ext>
            </a:extLst>
          </p:cNvPr>
          <p:cNvSpPr>
            <a:spLocks noGrp="1"/>
          </p:cNvSpPr>
          <p:nvPr>
            <p:ph type="subTitle" idx="1"/>
          </p:nvPr>
        </p:nvSpPr>
        <p:spPr>
          <a:xfrm>
            <a:off x="399346" y="5444270"/>
            <a:ext cx="3364073" cy="1185517"/>
          </a:xfrm>
        </p:spPr>
        <p:txBody>
          <a:bodyPr>
            <a:noAutofit/>
          </a:bodyPr>
          <a:lstStyle/>
          <a:p>
            <a:pPr algn="l"/>
            <a:r>
              <a:rPr lang="en-US" sz="5400" b="1" dirty="0">
                <a:solidFill>
                  <a:schemeClr val="accent1">
                    <a:lumMod val="50000"/>
                  </a:schemeClr>
                </a:solidFill>
              </a:rPr>
              <a:t>Psalm 75</a:t>
            </a:r>
          </a:p>
        </p:txBody>
      </p:sp>
    </p:spTree>
    <p:extLst>
      <p:ext uri="{BB962C8B-B14F-4D97-AF65-F5344CB8AC3E}">
        <p14:creationId xmlns:p14="http://schemas.microsoft.com/office/powerpoint/2010/main" val="3552510636"/>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957E-CE03-4754-96B3-93C5C95B86D8}"/>
              </a:ext>
            </a:extLst>
          </p:cNvPr>
          <p:cNvSpPr>
            <a:spLocks noGrp="1"/>
          </p:cNvSpPr>
          <p:nvPr>
            <p:ph type="ctrTitle"/>
          </p:nvPr>
        </p:nvSpPr>
        <p:spPr>
          <a:xfrm>
            <a:off x="1524000" y="1038771"/>
            <a:ext cx="9144000" cy="3915366"/>
          </a:xfrm>
        </p:spPr>
        <p:txBody>
          <a:bodyPr>
            <a:noAutofit/>
          </a:bodyPr>
          <a:lstStyle/>
          <a:p>
            <a:r>
              <a:rPr lang="en-US" sz="8800" dirty="0">
                <a:solidFill>
                  <a:schemeClr val="accent1">
                    <a:lumMod val="50000"/>
                  </a:schemeClr>
                </a:solidFill>
                <a:latin typeface="Milwich" panose="04000500000000000000" pitchFamily="82" charset="0"/>
              </a:rPr>
              <a:t>For your wondrous works declare that Your name is near.</a:t>
            </a:r>
          </a:p>
        </p:txBody>
      </p:sp>
      <p:sp>
        <p:nvSpPr>
          <p:cNvPr id="3" name="Subtitle 2">
            <a:extLst>
              <a:ext uri="{FF2B5EF4-FFF2-40B4-BE49-F238E27FC236}">
                <a16:creationId xmlns:a16="http://schemas.microsoft.com/office/drawing/2014/main" id="{9620537C-EAB3-4C07-A23E-455DCDE459BC}"/>
              </a:ext>
            </a:extLst>
          </p:cNvPr>
          <p:cNvSpPr>
            <a:spLocks noGrp="1"/>
          </p:cNvSpPr>
          <p:nvPr>
            <p:ph type="subTitle" idx="1"/>
          </p:nvPr>
        </p:nvSpPr>
        <p:spPr>
          <a:xfrm>
            <a:off x="399346" y="5444270"/>
            <a:ext cx="3364073" cy="1185517"/>
          </a:xfrm>
        </p:spPr>
        <p:txBody>
          <a:bodyPr>
            <a:noAutofit/>
          </a:bodyPr>
          <a:lstStyle/>
          <a:p>
            <a:pPr algn="l"/>
            <a:r>
              <a:rPr lang="en-US" sz="5400" b="1" dirty="0">
                <a:solidFill>
                  <a:schemeClr val="accent1">
                    <a:lumMod val="50000"/>
                  </a:schemeClr>
                </a:solidFill>
              </a:rPr>
              <a:t>Verse 1</a:t>
            </a:r>
          </a:p>
        </p:txBody>
      </p:sp>
    </p:spTree>
    <p:extLst>
      <p:ext uri="{BB962C8B-B14F-4D97-AF65-F5344CB8AC3E}">
        <p14:creationId xmlns:p14="http://schemas.microsoft.com/office/powerpoint/2010/main" val="338242858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957E-CE03-4754-96B3-93C5C95B86D8}"/>
              </a:ext>
            </a:extLst>
          </p:cNvPr>
          <p:cNvSpPr>
            <a:spLocks noGrp="1"/>
          </p:cNvSpPr>
          <p:nvPr>
            <p:ph type="ctrTitle"/>
          </p:nvPr>
        </p:nvSpPr>
        <p:spPr>
          <a:xfrm>
            <a:off x="1524000" y="1038771"/>
            <a:ext cx="9144000" cy="3915366"/>
          </a:xfrm>
        </p:spPr>
        <p:txBody>
          <a:bodyPr>
            <a:noAutofit/>
          </a:bodyPr>
          <a:lstStyle/>
          <a:p>
            <a:r>
              <a:rPr lang="en-US" sz="8800" dirty="0">
                <a:solidFill>
                  <a:schemeClr val="accent1">
                    <a:lumMod val="50000"/>
                  </a:schemeClr>
                </a:solidFill>
                <a:latin typeface="Milwich" panose="04000500000000000000" pitchFamily="82" charset="0"/>
              </a:rPr>
              <a:t>The earth and all its inhabitants… I set up its pillars firmly.</a:t>
            </a:r>
          </a:p>
        </p:txBody>
      </p:sp>
      <p:sp>
        <p:nvSpPr>
          <p:cNvPr id="3" name="Subtitle 2">
            <a:extLst>
              <a:ext uri="{FF2B5EF4-FFF2-40B4-BE49-F238E27FC236}">
                <a16:creationId xmlns:a16="http://schemas.microsoft.com/office/drawing/2014/main" id="{9620537C-EAB3-4C07-A23E-455DCDE459BC}"/>
              </a:ext>
            </a:extLst>
          </p:cNvPr>
          <p:cNvSpPr>
            <a:spLocks noGrp="1"/>
          </p:cNvSpPr>
          <p:nvPr>
            <p:ph type="subTitle" idx="1"/>
          </p:nvPr>
        </p:nvSpPr>
        <p:spPr>
          <a:xfrm>
            <a:off x="399346" y="5444270"/>
            <a:ext cx="3364073" cy="1185517"/>
          </a:xfrm>
        </p:spPr>
        <p:txBody>
          <a:bodyPr>
            <a:noAutofit/>
          </a:bodyPr>
          <a:lstStyle/>
          <a:p>
            <a:pPr algn="l"/>
            <a:r>
              <a:rPr lang="en-US" sz="5400" b="1" dirty="0">
                <a:solidFill>
                  <a:schemeClr val="accent1">
                    <a:lumMod val="50000"/>
                  </a:schemeClr>
                </a:solidFill>
              </a:rPr>
              <a:t>Verse 3</a:t>
            </a:r>
          </a:p>
        </p:txBody>
      </p:sp>
    </p:spTree>
    <p:extLst>
      <p:ext uri="{BB962C8B-B14F-4D97-AF65-F5344CB8AC3E}">
        <p14:creationId xmlns:p14="http://schemas.microsoft.com/office/powerpoint/2010/main" val="249903950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957E-CE03-4754-96B3-93C5C95B86D8}"/>
              </a:ext>
            </a:extLst>
          </p:cNvPr>
          <p:cNvSpPr>
            <a:spLocks noGrp="1"/>
          </p:cNvSpPr>
          <p:nvPr>
            <p:ph type="ctrTitle"/>
          </p:nvPr>
        </p:nvSpPr>
        <p:spPr>
          <a:xfrm>
            <a:off x="1524000" y="1038771"/>
            <a:ext cx="9144000" cy="3915366"/>
          </a:xfrm>
        </p:spPr>
        <p:txBody>
          <a:bodyPr>
            <a:noAutofit/>
          </a:bodyPr>
          <a:lstStyle/>
          <a:p>
            <a:r>
              <a:rPr lang="en-US" sz="8800" dirty="0">
                <a:solidFill>
                  <a:schemeClr val="accent1">
                    <a:lumMod val="50000"/>
                  </a:schemeClr>
                </a:solidFill>
                <a:latin typeface="Milwich" panose="04000500000000000000" pitchFamily="82" charset="0"/>
              </a:rPr>
              <a:t>But God is the judge: He puts down one, and exalts another.</a:t>
            </a:r>
          </a:p>
        </p:txBody>
      </p:sp>
      <p:sp>
        <p:nvSpPr>
          <p:cNvPr id="3" name="Subtitle 2">
            <a:extLst>
              <a:ext uri="{FF2B5EF4-FFF2-40B4-BE49-F238E27FC236}">
                <a16:creationId xmlns:a16="http://schemas.microsoft.com/office/drawing/2014/main" id="{9620537C-EAB3-4C07-A23E-455DCDE459BC}"/>
              </a:ext>
            </a:extLst>
          </p:cNvPr>
          <p:cNvSpPr>
            <a:spLocks noGrp="1"/>
          </p:cNvSpPr>
          <p:nvPr>
            <p:ph type="subTitle" idx="1"/>
          </p:nvPr>
        </p:nvSpPr>
        <p:spPr>
          <a:xfrm>
            <a:off x="399346" y="5444270"/>
            <a:ext cx="3364073" cy="1185517"/>
          </a:xfrm>
        </p:spPr>
        <p:txBody>
          <a:bodyPr>
            <a:noAutofit/>
          </a:bodyPr>
          <a:lstStyle/>
          <a:p>
            <a:pPr algn="l"/>
            <a:r>
              <a:rPr lang="en-US" sz="5400" b="1" dirty="0">
                <a:solidFill>
                  <a:schemeClr val="accent1">
                    <a:lumMod val="50000"/>
                  </a:schemeClr>
                </a:solidFill>
              </a:rPr>
              <a:t>Verse 7</a:t>
            </a:r>
          </a:p>
        </p:txBody>
      </p:sp>
    </p:spTree>
    <p:extLst>
      <p:ext uri="{BB962C8B-B14F-4D97-AF65-F5344CB8AC3E}">
        <p14:creationId xmlns:p14="http://schemas.microsoft.com/office/powerpoint/2010/main" val="1521102968"/>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77957E-CE03-4754-96B3-93C5C95B86D8}"/>
              </a:ext>
            </a:extLst>
          </p:cNvPr>
          <p:cNvSpPr>
            <a:spLocks noGrp="1"/>
          </p:cNvSpPr>
          <p:nvPr>
            <p:ph type="ctrTitle"/>
          </p:nvPr>
        </p:nvSpPr>
        <p:spPr>
          <a:xfrm>
            <a:off x="1158240" y="1038771"/>
            <a:ext cx="9834880" cy="3915366"/>
          </a:xfrm>
        </p:spPr>
        <p:txBody>
          <a:bodyPr>
            <a:noAutofit/>
          </a:bodyPr>
          <a:lstStyle/>
          <a:p>
            <a:r>
              <a:rPr lang="en-US" sz="8800" dirty="0">
                <a:solidFill>
                  <a:schemeClr val="accent1">
                    <a:lumMod val="50000"/>
                  </a:schemeClr>
                </a:solidFill>
                <a:latin typeface="Milwich" panose="04000500000000000000" pitchFamily="82" charset="0"/>
              </a:rPr>
              <a:t>But I will declare forever, I will sing praises to the God of Jacob.</a:t>
            </a:r>
          </a:p>
        </p:txBody>
      </p:sp>
      <p:sp>
        <p:nvSpPr>
          <p:cNvPr id="3" name="Subtitle 2">
            <a:extLst>
              <a:ext uri="{FF2B5EF4-FFF2-40B4-BE49-F238E27FC236}">
                <a16:creationId xmlns:a16="http://schemas.microsoft.com/office/drawing/2014/main" id="{9620537C-EAB3-4C07-A23E-455DCDE459BC}"/>
              </a:ext>
            </a:extLst>
          </p:cNvPr>
          <p:cNvSpPr>
            <a:spLocks noGrp="1"/>
          </p:cNvSpPr>
          <p:nvPr>
            <p:ph type="subTitle" idx="1"/>
          </p:nvPr>
        </p:nvSpPr>
        <p:spPr>
          <a:xfrm>
            <a:off x="399346" y="5444270"/>
            <a:ext cx="3364073" cy="1185517"/>
          </a:xfrm>
        </p:spPr>
        <p:txBody>
          <a:bodyPr>
            <a:noAutofit/>
          </a:bodyPr>
          <a:lstStyle/>
          <a:p>
            <a:pPr algn="l"/>
            <a:r>
              <a:rPr lang="en-US" sz="5400" b="1" dirty="0">
                <a:solidFill>
                  <a:schemeClr val="accent1">
                    <a:lumMod val="50000"/>
                  </a:schemeClr>
                </a:solidFill>
              </a:rPr>
              <a:t>Verse 9</a:t>
            </a:r>
          </a:p>
        </p:txBody>
      </p:sp>
    </p:spTree>
    <p:extLst>
      <p:ext uri="{BB962C8B-B14F-4D97-AF65-F5344CB8AC3E}">
        <p14:creationId xmlns:p14="http://schemas.microsoft.com/office/powerpoint/2010/main" val="1158621031"/>
      </p:ext>
    </p:extLst>
  </p:cSld>
  <p:clrMapOvr>
    <a:masterClrMapping/>
  </p:clrMapOvr>
  <mc:AlternateContent xmlns:mc="http://schemas.openxmlformats.org/markup-compatibility/2006">
    <mc:Choice xmlns:p14="http://schemas.microsoft.com/office/powerpoint/2010/main" Requires="p14">
      <p:transition spd="slow" p14:dur="1200">
        <p14:prism/>
      </p:transition>
    </mc:Choice>
    <mc:Fallback>
      <p:transition spd="slow">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127</TotalTime>
  <Words>1390</Words>
  <Application>Microsoft Office PowerPoint</Application>
  <PresentationFormat>Widescreen</PresentationFormat>
  <Paragraphs>61</Paragraphs>
  <Slides>5</Slides>
  <Notes>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Calibri Light</vt:lpstr>
      <vt:lpstr>Calibri</vt:lpstr>
      <vt:lpstr>Arial</vt:lpstr>
      <vt:lpstr>Milwich</vt:lpstr>
      <vt:lpstr>Office Theme</vt:lpstr>
      <vt:lpstr>We give thanks to You, O God, we give thanks!</vt:lpstr>
      <vt:lpstr>For your wondrous works declare that Your name is near.</vt:lpstr>
      <vt:lpstr>The earth and all its inhabitants… I set up its pillars firmly.</vt:lpstr>
      <vt:lpstr>But God is the judge: He puts down one, and exalts another.</vt:lpstr>
      <vt:lpstr>But I will declare forever, I will sing praises to the God of Jacob.</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 give thanks to You, O God, we give thanks!</dc:title>
  <dc:creator>Stan Cox</dc:creator>
  <cp:lastModifiedBy>Stan Cox</cp:lastModifiedBy>
  <cp:revision>13</cp:revision>
  <cp:lastPrinted>2018-06-17T20:32:56Z</cp:lastPrinted>
  <dcterms:created xsi:type="dcterms:W3CDTF">2018-06-17T18:25:06Z</dcterms:created>
  <dcterms:modified xsi:type="dcterms:W3CDTF">2018-06-17T20:33:00Z</dcterms:modified>
</cp:coreProperties>
</file>